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04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414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01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90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3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6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0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6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5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8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2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5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8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C2014-2460-4EE8-A9C8-196E881B4500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04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5400" dirty="0" smtClean="0"/>
              <a:t>Data </a:t>
            </a:r>
            <a:r>
              <a:rPr lang="en-GB" sz="5400" dirty="0" smtClean="0"/>
              <a:t>processing</a:t>
            </a:r>
            <a:r>
              <a:rPr lang="en-US" sz="5400" dirty="0"/>
              <a:t> </a:t>
            </a:r>
            <a:r>
              <a:rPr lang="en-US" sz="5400" dirty="0" smtClean="0"/>
              <a:t>for </a:t>
            </a:r>
            <a:r>
              <a:rPr lang="en-US" sz="5400" dirty="0" smtClean="0"/>
              <a:t>tumor </a:t>
            </a:r>
            <a:r>
              <a:rPr lang="en-US" sz="5400" dirty="0"/>
              <a:t>and t-cell detections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Yannis </a:t>
            </a:r>
            <a:r>
              <a:rPr lang="fr-CH" dirty="0" err="1" smtClean="0"/>
              <a:t>laaroussi</a:t>
            </a:r>
            <a:r>
              <a:rPr lang="fr-CH" dirty="0" smtClean="0"/>
              <a:t> </a:t>
            </a:r>
          </a:p>
          <a:p>
            <a:r>
              <a:rPr lang="en-GB" dirty="0" smtClean="0"/>
              <a:t>Bachelor</a:t>
            </a:r>
            <a:r>
              <a:rPr lang="fr-CH" dirty="0" smtClean="0"/>
              <a:t> </a:t>
            </a:r>
            <a:r>
              <a:rPr lang="fr-CH" dirty="0" err="1" smtClean="0"/>
              <a:t>thesis</a:t>
            </a:r>
            <a:r>
              <a:rPr lang="fr-CH" dirty="0" smtClean="0"/>
              <a:t> – initial </a:t>
            </a:r>
            <a:r>
              <a:rPr lang="en-GB" dirty="0" smtClean="0"/>
              <a:t>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55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56942"/>
            <a:ext cx="8196551" cy="2594985"/>
          </a:xfrm>
        </p:spPr>
        <p:txBody>
          <a:bodyPr/>
          <a:lstStyle/>
          <a:p>
            <a:r>
              <a:rPr lang="en-GB" sz="2800" dirty="0" smtClean="0"/>
              <a:t>Link between biology/medicine and computer science</a:t>
            </a:r>
          </a:p>
          <a:p>
            <a:r>
              <a:rPr lang="en-GB" sz="2800" dirty="0" smtClean="0"/>
              <a:t>Learn python</a:t>
            </a:r>
          </a:p>
          <a:p>
            <a:r>
              <a:rPr lang="en-GB" sz="2800" dirty="0" smtClean="0"/>
              <a:t>Manipulate data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5269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2590078" cy="1478570"/>
          </a:xfrm>
        </p:spPr>
        <p:txBody>
          <a:bodyPr/>
          <a:lstStyle/>
          <a:p>
            <a:r>
              <a:rPr lang="en-US" dirty="0" smtClean="0"/>
              <a:t>qupath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8652"/>
          <a:stretch/>
        </p:blipFill>
        <p:spPr>
          <a:xfrm>
            <a:off x="1235962" y="1856509"/>
            <a:ext cx="6827384" cy="43918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59442" y="2860560"/>
            <a:ext cx="17973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 smtClean="0"/>
              <a:t>Tumor</a:t>
            </a:r>
            <a:r>
              <a:rPr lang="en-GB" sz="2800" dirty="0" smtClean="0"/>
              <a:t> buds</a:t>
            </a:r>
          </a:p>
          <a:p>
            <a:r>
              <a:rPr lang="en-GB" dirty="0" smtClean="0"/>
              <a:t>(brown spot)</a:t>
            </a:r>
            <a:endParaRPr lang="en-GB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8659442" y="3582343"/>
            <a:ext cx="3378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Bounded by polygons </a:t>
            </a:r>
            <a:endParaRPr lang="en-GB" dirty="0" smtClean="0"/>
          </a:p>
        </p:txBody>
      </p:sp>
      <p:sp>
        <p:nvSpPr>
          <p:cNvPr id="6" name="Down Arrow 5"/>
          <p:cNvSpPr/>
          <p:nvPr/>
        </p:nvSpPr>
        <p:spPr>
          <a:xfrm rot="15300000" flipV="1">
            <a:off x="7267503" y="2428879"/>
            <a:ext cx="150811" cy="2463800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7005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141413" y="1754915"/>
            <a:ext cx="3165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(from </a:t>
            </a:r>
            <a:r>
              <a:rPr lang="en-GB" sz="2400" dirty="0" err="1" smtClean="0"/>
              <a:t>QuPath</a:t>
            </a:r>
            <a:r>
              <a:rPr lang="en-GB" sz="2400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636000" y="1754914"/>
            <a:ext cx="1186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XML file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26739"/>
          <a:stretch/>
        </p:blipFill>
        <p:spPr>
          <a:xfrm>
            <a:off x="6827738" y="2392246"/>
            <a:ext cx="4920915" cy="38423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Right Arrow 6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977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Asap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3373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Visualisation using xml file</a:t>
            </a:r>
            <a:endParaRPr lang="en-GB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394" y="2232406"/>
            <a:ext cx="6414078" cy="405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145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to .CSV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  <p:pic>
        <p:nvPicPr>
          <p:cNvPr id="1028" name="Picture 4" descr="How to create a file in CSV format from Delphi / C++Builder / Lazarus  application? - Fast Report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309" y="3203431"/>
            <a:ext cx="1666740" cy="186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390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Timeline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3773457"/>
              </p:ext>
            </p:extLst>
          </p:nvPr>
        </p:nvGraphicFramePr>
        <p:xfrm>
          <a:off x="1141413" y="2249488"/>
          <a:ext cx="9906000" cy="241832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689043619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15113625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636970231"/>
                    </a:ext>
                  </a:extLst>
                </a:gridCol>
              </a:tblGrid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Preparation/Introduction</a:t>
                      </a:r>
                      <a:r>
                        <a:rPr lang="en-GB" baseline="0" dirty="0" smtClean="0"/>
                        <a:t> to the subject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21.02.2022 – 06.03.2022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283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</a:t>
                      </a:r>
                      <a:r>
                        <a:rPr lang="en-GB" baseline="0" dirty="0" smtClean="0"/>
                        <a:t> 1 : JSON to XML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07.03.2022</a:t>
                      </a:r>
                      <a:r>
                        <a:rPr lang="en-GB" baseline="0" dirty="0" smtClean="0"/>
                        <a:t> – 27.03.2022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69578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2 : JSON to EXCEL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28.03.2022</a:t>
                      </a:r>
                      <a:r>
                        <a:rPr lang="en-GB" baseline="0" dirty="0" smtClean="0"/>
                        <a:t> – 24.04.2022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3427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3 : </a:t>
                      </a:r>
                      <a:r>
                        <a:rPr lang="en-GB" dirty="0" smtClean="0"/>
                        <a:t>Writing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25.04.2022</a:t>
                      </a:r>
                      <a:r>
                        <a:rPr lang="en-GB" baseline="0" dirty="0" smtClean="0"/>
                        <a:t> – 22.05.2022</a:t>
                      </a:r>
                      <a:br>
                        <a:rPr lang="en-GB" baseline="0" dirty="0" smtClean="0"/>
                      </a:br>
                      <a:r>
                        <a:rPr lang="en-GB" baseline="0" dirty="0" smtClean="0"/>
                        <a:t>(+ summer if needed)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46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6773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9513" y="241874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CH" sz="5400" dirty="0" smtClean="0"/>
              <a:t>Questions 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425083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1722</TotalTime>
  <Words>102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Data processing for tumor and t-cell detections</vt:lpstr>
      <vt:lpstr>motivation</vt:lpstr>
      <vt:lpstr>qupath</vt:lpstr>
      <vt:lpstr>goal</vt:lpstr>
      <vt:lpstr>Asap</vt:lpstr>
      <vt:lpstr>excel</vt:lpstr>
      <vt:lpstr>Timeline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processing Data processing for tumor and t-cell detections</dc:title>
  <dc:creator>Maintenant Pret</dc:creator>
  <cp:lastModifiedBy>Maintenant Pret</cp:lastModifiedBy>
  <cp:revision>16</cp:revision>
  <dcterms:created xsi:type="dcterms:W3CDTF">2022-03-01T08:29:24Z</dcterms:created>
  <dcterms:modified xsi:type="dcterms:W3CDTF">2022-03-09T12:35:49Z</dcterms:modified>
</cp:coreProperties>
</file>

<file path=docProps/thumbnail.jpeg>
</file>